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76"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733"/>
  </p:normalViewPr>
  <p:slideViewPr>
    <p:cSldViewPr>
      <p:cViewPr varScale="1">
        <p:scale>
          <a:sx n="83" d="100"/>
          <a:sy n="83" d="100"/>
        </p:scale>
        <p:origin x="232" y="42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2" y="381000"/>
            <a:ext cx="3483441" cy="12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
        <p:nvSpPr>
          <p:cNvPr id="8" name="Title 1"/>
          <p:cNvSpPr txBox="1">
            <a:spLocks/>
          </p:cNvSpPr>
          <p:nvPr/>
        </p:nvSpPr>
        <p:spPr>
          <a:xfrm>
            <a:off x="6837406" y="1219199"/>
            <a:ext cx="5278394"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Felicia Gomez,</a:t>
            </a:r>
          </a:p>
          <a:p>
            <a:pPr>
              <a:defRPr/>
            </a:pPr>
            <a:r>
              <a:rPr lang="en-US" sz="1800" dirty="0">
                <a:latin typeface="Calibri"/>
                <a:cs typeface="Calibri"/>
              </a:rPr>
              <a:t>Obi Griffith, Malachi Griffith, </a:t>
            </a:r>
            <a:r>
              <a:rPr lang="en-US" sz="1800" dirty="0" err="1">
                <a:latin typeface="Calibri"/>
                <a:cs typeface="Calibri"/>
              </a:rPr>
              <a:t>Huiming</a:t>
            </a:r>
            <a:r>
              <a:rPr lang="en-US" sz="1800" dirty="0">
                <a:latin typeface="Calibri"/>
                <a:cs typeface="Calibri"/>
              </a:rPr>
              <a:t> Xia</a:t>
            </a:r>
          </a:p>
          <a:p>
            <a:pPr>
              <a:defRPr/>
            </a:pPr>
            <a:r>
              <a:rPr lang="en-US" sz="1800" dirty="0">
                <a:ln w="1270">
                  <a:solidFill>
                    <a:schemeClr val="tx1">
                      <a:alpha val="38000"/>
                    </a:schemeClr>
                  </a:solidFill>
                </a:ln>
                <a:latin typeface="Calibri"/>
                <a:cs typeface="Calibri"/>
              </a:rPr>
              <a:t>Advanced Sequencing Technologies &amp; Applications</a:t>
            </a:r>
          </a:p>
          <a:p>
            <a:pPr>
              <a:defRPr/>
            </a:pPr>
            <a:r>
              <a:rPr lang="en-US" sz="1600" dirty="0">
                <a:ln w="1270">
                  <a:solidFill>
                    <a:schemeClr val="tx1">
                      <a:alpha val="38000"/>
                    </a:schemeClr>
                  </a:solidFill>
                </a:ln>
                <a:latin typeface="Calibri"/>
                <a:cs typeface="Calibri"/>
              </a:rPr>
              <a:t>November 5- 16, 2019</a:t>
            </a: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https://rnabio.org/module-00-setup/0000/04/01/Intro_to_AWS/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212" y="1412776"/>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4151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336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439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2711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068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280" y="1556795"/>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832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480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372494"/>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631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077075"/>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8904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464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336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484787"/>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9912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775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943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816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72496"/>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6240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087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283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176120" y="4928028"/>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079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223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0"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631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087" y="1772816"/>
            <a:ext cx="8676456" cy="4013804"/>
          </a:xfrm>
          <a:prstGeom prst="rect">
            <a:avLst/>
          </a:prstGeom>
        </p:spPr>
      </p:pic>
      <p:sp>
        <p:nvSpPr>
          <p:cNvPr id="2" name="Title 1"/>
          <p:cNvSpPr>
            <a:spLocks noGrp="1"/>
          </p:cNvSpPr>
          <p:nvPr>
            <p:ph type="title"/>
          </p:nvPr>
        </p:nvSpPr>
        <p:spPr>
          <a:xfrm>
            <a:off x="1703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3215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5735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5491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4367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529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55" y="1739884"/>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7572378"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88"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4443963"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309" y="1849559"/>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2041848" y="1140563"/>
            <a:ext cx="4139275" cy="461665"/>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6123184" y="1094475"/>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7677170"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7738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118" y="1948202"/>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3227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3178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3238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3215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r>
              <a:rPr lang="en-US" dirty="0">
                <a:latin typeface="Calibri"/>
                <a:cs typeface="Calibri"/>
              </a:rPr>
              <a:t>HPC are expanded at one container at a time:</a:t>
            </a:r>
          </a:p>
          <a:p>
            <a:pPr eaLnBrk="1" hangingPunct="1">
              <a:buFont typeface="Arial" charset="0"/>
              <a:buChar char="•"/>
            </a:pPr>
            <a:endParaRPr lang="en-US" dirty="0">
              <a:latin typeface="Calibri"/>
              <a:cs typeface="Calibri"/>
            </a:endParaRP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10586</TotalTime>
  <Words>2640</Words>
  <Application>Microsoft Macintosh PowerPoint</Application>
  <PresentationFormat>Widescreen</PresentationFormat>
  <Paragraphs>265</Paragraphs>
  <Slides>57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732</cp:revision>
  <cp:lastPrinted>2018-11-09T14:29:24Z</cp:lastPrinted>
  <dcterms:created xsi:type="dcterms:W3CDTF">2011-11-14T19:50:16Z</dcterms:created>
  <dcterms:modified xsi:type="dcterms:W3CDTF">2019-11-10T18:43:59Z</dcterms:modified>
</cp:coreProperties>
</file>